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  <p:sldId id="267" r:id="rId5"/>
    <p:sldId id="268" r:id="rId6"/>
    <p:sldId id="269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D2E-BEB5-4DC5-AC78-272495274FCA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2F80-2D54-4200-9612-3AC86B74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D2E-BEB5-4DC5-AC78-272495274FCA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2F80-2D54-4200-9612-3AC86B74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D2E-BEB5-4DC5-AC78-272495274FCA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2F80-2D54-4200-9612-3AC86B74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D2E-BEB5-4DC5-AC78-272495274FCA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2F80-2D54-4200-9612-3AC86B74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D2E-BEB5-4DC5-AC78-272495274FCA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2F80-2D54-4200-9612-3AC86B74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D2E-BEB5-4DC5-AC78-272495274FCA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2F80-2D54-4200-9612-3AC86B74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D2E-BEB5-4DC5-AC78-272495274FCA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2F80-2D54-4200-9612-3AC86B74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D2E-BEB5-4DC5-AC78-272495274FCA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2F80-2D54-4200-9612-3AC86B74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D2E-BEB5-4DC5-AC78-272495274FCA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2F80-2D54-4200-9612-3AC86B74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D2E-BEB5-4DC5-AC78-272495274FCA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2F80-2D54-4200-9612-3AC86B74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D2E-BEB5-4DC5-AC78-272495274FCA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2F80-2D54-4200-9612-3AC86B74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DED2E-BEB5-4DC5-AC78-272495274FCA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72F80-2D54-4200-9612-3AC86B74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158" y="44624"/>
            <a:ext cx="84296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HAI MẶT PHẲNG VUÔNG GÓC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059" y="836712"/>
            <a:ext cx="76438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Góc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giữa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mặt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phẳng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2214554"/>
            <a:ext cx="828680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(P)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(Q)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Kí hiệu : (P,Q)=(a’,b’)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356992"/>
            <a:ext cx="3888432" cy="316835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116632" y="1486525"/>
            <a:ext cx="58436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1.Định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nghĩa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44624"/>
            <a:ext cx="87849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IV.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Hình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chóp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đều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và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hình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chóp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cụt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đều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2285992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335562" y="1052736"/>
            <a:ext cx="58436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1.Hình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chóp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đều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-36512" y="1683385"/>
            <a:ext cx="928903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chóp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đều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chóp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đáy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đa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giác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đều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chân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trùng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tâm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đa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giác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đáy</a:t>
            </a:r>
            <a:r>
              <a:rPr lang="en-US" sz="3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2852936"/>
            <a:ext cx="90364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chóp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5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</a:t>
            </a:r>
            <a:endParaRPr kumimoji="0" lang="en-US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2285992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 descr="hinh-chop-tam-giac-deu-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2348880"/>
            <a:ext cx="3744416" cy="3528392"/>
          </a:xfrm>
          <a:prstGeom prst="rect">
            <a:avLst/>
          </a:prstGeom>
        </p:spPr>
      </p:pic>
      <p:pic>
        <p:nvPicPr>
          <p:cNvPr id="12" name="Picture 11" descr="63m6L32l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55976" y="2492896"/>
            <a:ext cx="4608512" cy="352839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335562" y="764704"/>
            <a:ext cx="58436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1.Hình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chóp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đều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43460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8596" y="764704"/>
            <a:ext cx="792961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Cách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xác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định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góc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giữa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hai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mp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1628800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1700238"/>
            <a:ext cx="807249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tuyến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(Q).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(Q)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thẳng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cùng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vuông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diểm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 (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(Q))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Chú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ý :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phẳng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song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song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hoặc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trùng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310439"/>
              </p:ext>
            </p:extLst>
          </p:nvPr>
        </p:nvGraphicFramePr>
        <p:xfrm>
          <a:off x="8286776" y="5300274"/>
          <a:ext cx="500066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3" imgW="177480" imgH="203040" progId="Equation.DSMT4">
                  <p:embed/>
                </p:oleObj>
              </mc:Choice>
              <mc:Fallback>
                <p:oleObj name="Equation" r:id="rId3" imgW="17748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76" y="5300274"/>
                        <a:ext cx="500066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3230241"/>
            <a:ext cx="2952328" cy="22322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14348" y="44624"/>
            <a:ext cx="76438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Góc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giữa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mặt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phẳng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116632" y="260648"/>
            <a:ext cx="80297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II.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mp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vuông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góc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2214554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1844824"/>
            <a:ext cx="807249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phẳng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vuông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vuông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36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429625"/>
              </p:ext>
            </p:extLst>
          </p:nvPr>
        </p:nvGraphicFramePr>
        <p:xfrm>
          <a:off x="2428860" y="3059270"/>
          <a:ext cx="285752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634680" imgH="203040" progId="Equation.DSMT4">
                  <p:embed/>
                </p:oleObj>
              </mc:Choice>
              <mc:Fallback>
                <p:oleObj name="Equation" r:id="rId3" imgW="6346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059270"/>
                        <a:ext cx="2857520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-1116632" y="836712"/>
            <a:ext cx="58436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1.Định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nghĩa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14348" y="1571612"/>
            <a:ext cx="76438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Định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lý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2214554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2285992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212070"/>
              </p:ext>
            </p:extLst>
          </p:nvPr>
        </p:nvGraphicFramePr>
        <p:xfrm>
          <a:off x="1285852" y="2420888"/>
          <a:ext cx="4786346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3" imgW="1396800" imgH="457200" progId="Equation.DSMT4">
                  <p:embed/>
                </p:oleObj>
              </mc:Choice>
              <mc:Fallback>
                <p:oleObj name="Equation" r:id="rId3" imgW="13968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2420888"/>
                        <a:ext cx="4786346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 descr="scbhpk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3356992"/>
            <a:ext cx="4104456" cy="323964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57158" y="260648"/>
            <a:ext cx="80297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II.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Định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nghĩa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mp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vuông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góc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983634" y="836712"/>
            <a:ext cx="58436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2.Các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định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lý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14348" y="1196752"/>
            <a:ext cx="76438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quả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2285992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691680" y="1931082"/>
          <a:ext cx="5643602" cy="17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3" imgW="1612900" imgH="914400" progId="Equation.DSMT4">
                  <p:embed/>
                </p:oleObj>
              </mc:Choice>
              <mc:Fallback>
                <p:oleObj name="Equation" r:id="rId3" imgW="1612900" imgH="914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931082"/>
                        <a:ext cx="5643602" cy="17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3284984"/>
            <a:ext cx="54400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57158" y="260648"/>
            <a:ext cx="80297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II.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Định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nghĩa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mp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vuông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góc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983634" y="836712"/>
            <a:ext cx="58436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2.Các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định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lý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14348" y="1571612"/>
            <a:ext cx="76438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quả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2285992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7158" y="260648"/>
            <a:ext cx="80297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II.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Định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nghĩa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mp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vuông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góc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983634" y="836712"/>
            <a:ext cx="58436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2.Các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định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lý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5936" y="2492896"/>
            <a:ext cx="10935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SGK</a:t>
            </a:r>
            <a:endParaRPr lang="en-US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14348" y="1259070"/>
            <a:ext cx="76438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Định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lý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2285992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500166" y="2044888"/>
          <a:ext cx="6215106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3" imgW="1612800" imgH="711000" progId="Equation.DSMT4">
                  <p:embed/>
                </p:oleObj>
              </mc:Choice>
              <mc:Fallback>
                <p:oleObj name="Equation" r:id="rId3" imgW="1612800" imgH="711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044888"/>
                        <a:ext cx="6215106" cy="1643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n5cydr5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15816" y="3573016"/>
            <a:ext cx="4176464" cy="328498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57158" y="260648"/>
            <a:ext cx="80297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II.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Định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nghĩa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mp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vuông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góc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983634" y="836712"/>
            <a:ext cx="58436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2.Các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định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lý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7271" y="116632"/>
            <a:ext cx="845918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III.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Hình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lăng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trụ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đứng,hình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hộp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chữ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nhật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hình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lập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phương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2285992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66155" y="1628800"/>
            <a:ext cx="85635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lăng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đứng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lăng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…………………….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……………………………………………………………………..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lăng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đứng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… ………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…………………………………………………………………….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lăng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………………………………………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……………………………………………………………………..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hộp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đứng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…………………………………………..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hộp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chữ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nhật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là ………………………………………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lập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là ………………………………………..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xét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:…………………………………………………………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14348" y="1259070"/>
            <a:ext cx="764386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Hình lăng trụ đứng và hình lập phương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2285992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 descr="LT_Dun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2716320"/>
            <a:ext cx="3312368" cy="3304968"/>
          </a:xfrm>
          <a:prstGeom prst="rect">
            <a:avLst/>
          </a:prstGeom>
        </p:spPr>
      </p:pic>
      <p:pic>
        <p:nvPicPr>
          <p:cNvPr id="12" name="Picture 11" descr="images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0" y="2636912"/>
            <a:ext cx="3744416" cy="331236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408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 MẶT PHẲNG VUÔNG GÓC</dc:title>
  <dc:creator>TuAnh</dc:creator>
  <cp:lastModifiedBy>SF314-54</cp:lastModifiedBy>
  <cp:revision>29</cp:revision>
  <dcterms:created xsi:type="dcterms:W3CDTF">2014-02-12T15:52:26Z</dcterms:created>
  <dcterms:modified xsi:type="dcterms:W3CDTF">2020-05-13T09:40:56Z</dcterms:modified>
</cp:coreProperties>
</file>