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5" r:id="rId3"/>
    <p:sldId id="266" r:id="rId4"/>
    <p:sldId id="267" r:id="rId5"/>
    <p:sldId id="268" r:id="rId6"/>
    <p:sldId id="269" r:id="rId7"/>
    <p:sldId id="271" r:id="rId8"/>
    <p:sldId id="272" r:id="rId9"/>
    <p:sldId id="273" r:id="rId10"/>
    <p:sldId id="274" r:id="rId11"/>
    <p:sldId id="27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DED2E-BEB5-4DC5-AC78-272495274FCA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72F80-2D54-4200-9612-3AC86B74F0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DED2E-BEB5-4DC5-AC78-272495274FCA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72F80-2D54-4200-9612-3AC86B74F0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DED2E-BEB5-4DC5-AC78-272495274FCA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72F80-2D54-4200-9612-3AC86B74F0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DED2E-BEB5-4DC5-AC78-272495274FCA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72F80-2D54-4200-9612-3AC86B74F0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DED2E-BEB5-4DC5-AC78-272495274FCA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72F80-2D54-4200-9612-3AC86B74F0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DED2E-BEB5-4DC5-AC78-272495274FCA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72F80-2D54-4200-9612-3AC86B74F0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DED2E-BEB5-4DC5-AC78-272495274FCA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72F80-2D54-4200-9612-3AC86B74F0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DED2E-BEB5-4DC5-AC78-272495274FCA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72F80-2D54-4200-9612-3AC86B74F0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DED2E-BEB5-4DC5-AC78-272495274FCA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72F80-2D54-4200-9612-3AC86B74F0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DED2E-BEB5-4DC5-AC78-272495274FCA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72F80-2D54-4200-9612-3AC86B74F0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DED2E-BEB5-4DC5-AC78-272495274FCA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72F80-2D54-4200-9612-3AC86B74F0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4DED2E-BEB5-4DC5-AC78-272495274FCA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72F80-2D54-4200-9612-3AC86B74F0B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jpeg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7.emf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9.jpeg"/><Relationship Id="rId4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57158" y="44624"/>
            <a:ext cx="8429684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HAI MẶT PHẲNG VUÔNG GÓC</a:t>
            </a:r>
            <a:endParaRPr lang="en-US" sz="4000" dirty="0">
              <a:solidFill>
                <a:srgbClr val="FFC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78059" y="836712"/>
            <a:ext cx="7643866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I. </a:t>
            </a:r>
            <a:r>
              <a:rPr lang="en-US" sz="4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Góc</a:t>
            </a:r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4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giữa</a:t>
            </a:r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4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hai</a:t>
            </a:r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4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mặt</a:t>
            </a:r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4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phẳng</a:t>
            </a:r>
            <a:endParaRPr lang="en-US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28596" y="2214554"/>
            <a:ext cx="8286808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(P)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(Q)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lượt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Kí hiệu : (P,Q)=(a’,b’)</a:t>
            </a:r>
          </a:p>
          <a:p>
            <a:pPr>
              <a:buFont typeface="Arial" pitchFamily="34" charset="0"/>
              <a:buChar char="•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6" descr="downloa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99992" y="3356992"/>
            <a:ext cx="3888432" cy="3168352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-1116632" y="1486525"/>
            <a:ext cx="584366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1.Định </a:t>
            </a:r>
            <a:r>
              <a:rPr lang="en-US" sz="36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nghĩa</a:t>
            </a:r>
            <a:endParaRPr lang="en-US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79512" y="44624"/>
            <a:ext cx="878497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IV. </a:t>
            </a:r>
            <a:r>
              <a:rPr lang="en-US" sz="36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Hình</a:t>
            </a:r>
            <a:r>
              <a:rPr 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36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chóp</a:t>
            </a:r>
            <a:r>
              <a:rPr 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36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đều</a:t>
            </a:r>
            <a:r>
              <a:rPr 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36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và</a:t>
            </a:r>
            <a:r>
              <a:rPr 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36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hình</a:t>
            </a:r>
            <a:r>
              <a:rPr 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36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chóp</a:t>
            </a:r>
            <a:r>
              <a:rPr 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</a:p>
          <a:p>
            <a:pPr algn="ctr"/>
            <a:r>
              <a:rPr lang="en-US" sz="36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cụt</a:t>
            </a:r>
            <a:r>
              <a:rPr 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36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đều</a:t>
            </a:r>
            <a:r>
              <a:rPr 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endParaRPr lang="en-US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357158" y="2285992"/>
            <a:ext cx="80724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-335562" y="1052736"/>
            <a:ext cx="584366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1.Hình </a:t>
            </a:r>
            <a:r>
              <a:rPr lang="en-US" sz="36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chóp</a:t>
            </a:r>
            <a:r>
              <a:rPr 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36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đều</a:t>
            </a:r>
            <a:r>
              <a:rPr 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endParaRPr lang="en-US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-36512" y="1683385"/>
            <a:ext cx="9289032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3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Hình</a:t>
            </a:r>
            <a:r>
              <a:rPr kumimoji="0" lang="en-US" sz="3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chóp</a:t>
            </a:r>
            <a:r>
              <a:rPr lang="en-US" sz="35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đều</a:t>
            </a:r>
            <a:r>
              <a:rPr lang="en-US" sz="35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là</a:t>
            </a:r>
            <a:r>
              <a:rPr lang="en-US" sz="35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hình</a:t>
            </a:r>
            <a:r>
              <a:rPr lang="en-US" sz="35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chóp</a:t>
            </a:r>
            <a:r>
              <a:rPr lang="en-US" sz="35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có</a:t>
            </a:r>
            <a:r>
              <a:rPr lang="en-US" sz="35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đáy</a:t>
            </a:r>
            <a:r>
              <a:rPr lang="en-US" sz="35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là</a:t>
            </a:r>
            <a:r>
              <a:rPr lang="en-US" sz="35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đa</a:t>
            </a:r>
            <a:r>
              <a:rPr lang="en-US" sz="35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giác</a:t>
            </a:r>
            <a:r>
              <a:rPr lang="en-US" sz="35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đều</a:t>
            </a:r>
            <a:r>
              <a:rPr lang="en-US" sz="35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và</a:t>
            </a:r>
            <a:r>
              <a:rPr lang="en-US" sz="35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chân</a:t>
            </a:r>
            <a:r>
              <a:rPr lang="en-US" sz="35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đường</a:t>
            </a:r>
            <a:r>
              <a:rPr lang="en-US" sz="35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cao</a:t>
            </a:r>
            <a:r>
              <a:rPr lang="en-US" sz="35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trùng</a:t>
            </a:r>
            <a:r>
              <a:rPr lang="en-US" sz="35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với</a:t>
            </a:r>
            <a:r>
              <a:rPr lang="en-US" sz="35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tâm</a:t>
            </a:r>
            <a:r>
              <a:rPr lang="en-US" sz="35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đa</a:t>
            </a:r>
            <a:r>
              <a:rPr lang="en-US" sz="35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giác</a:t>
            </a:r>
            <a:r>
              <a:rPr lang="en-US" sz="35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đáy</a:t>
            </a:r>
            <a:r>
              <a:rPr lang="en-US" sz="35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3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0" y="2852936"/>
            <a:ext cx="9036496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: </a:t>
            </a:r>
          </a:p>
          <a:p>
            <a:pPr marL="742950" marR="0" lvl="0" indent="-7429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lphaLcParenR"/>
              <a:tabLst/>
            </a:pP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chóp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cân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đáy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742950" marR="0" lvl="0" indent="-7429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lphaLcParenR"/>
              <a:tabLst/>
            </a:pP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đáy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742950" marR="0" lvl="0" indent="-7429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lphaLcParenR"/>
              <a:tabLst/>
            </a:pPr>
            <a:endParaRPr lang="en-US" sz="35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35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5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      </a:t>
            </a:r>
            <a:endParaRPr kumimoji="0" lang="en-US" sz="3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357158" y="2285992"/>
            <a:ext cx="80724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1" name="Picture 10" descr="hinh-chop-tam-giac-deu-2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39552" y="2348880"/>
            <a:ext cx="3744416" cy="3528392"/>
          </a:xfrm>
          <a:prstGeom prst="rect">
            <a:avLst/>
          </a:prstGeom>
        </p:spPr>
      </p:pic>
      <p:pic>
        <p:nvPicPr>
          <p:cNvPr id="12" name="Picture 11" descr="63m6L32l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355976" y="2492896"/>
            <a:ext cx="4608512" cy="3528392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-335562" y="764704"/>
            <a:ext cx="584366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1.Hình </a:t>
            </a:r>
            <a:r>
              <a:rPr lang="en-US" sz="36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chóp</a:t>
            </a:r>
            <a:r>
              <a:rPr 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36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đều</a:t>
            </a:r>
            <a:r>
              <a:rPr 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endParaRPr lang="en-US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04346069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428596" y="764704"/>
            <a:ext cx="7929618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2. </a:t>
            </a:r>
            <a:r>
              <a:rPr lang="en-US" sz="36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Cách</a:t>
            </a:r>
            <a:r>
              <a:rPr 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36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xác</a:t>
            </a:r>
            <a:r>
              <a:rPr 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36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định</a:t>
            </a:r>
            <a:r>
              <a:rPr 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36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góc</a:t>
            </a:r>
            <a:r>
              <a:rPr 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36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giữa</a:t>
            </a:r>
            <a:r>
              <a:rPr 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36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hai</a:t>
            </a:r>
            <a:r>
              <a:rPr 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mp</a:t>
            </a:r>
            <a:endParaRPr lang="en-US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28596" y="1628800"/>
            <a:ext cx="82868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357158" y="1700238"/>
            <a:ext cx="8072494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Bước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1: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Tìm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giao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tuyến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của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hai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mặt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(P)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(Q).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Bước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2: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Xác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định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trong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(P)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(Q)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hai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đường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thẳng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a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b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cùng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vuông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góc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với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tại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một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diểm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O.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Bước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3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Tính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góc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giữa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a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b (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chính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góc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giữa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hai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mặt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(P)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(Q))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Chú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ý : </a:t>
            </a:r>
            <a:r>
              <a:rPr kumimoji="0" lang="en-US" sz="2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nếu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hai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mặt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phẳng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song </a:t>
            </a:r>
            <a:r>
              <a:rPr kumimoji="0" lang="en-US" sz="2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song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hoặc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trùng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nhau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thì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góc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là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4817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9310439"/>
              </p:ext>
            </p:extLst>
          </p:nvPr>
        </p:nvGraphicFramePr>
        <p:xfrm>
          <a:off x="8286776" y="5300274"/>
          <a:ext cx="500066" cy="5715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3" name="Equation" r:id="rId3" imgW="177480" imgH="203040" progId="Equation.DSMT4">
                  <p:embed/>
                </p:oleObj>
              </mc:Choice>
              <mc:Fallback>
                <p:oleObj name="Equation" r:id="rId3" imgW="177480" imgH="20304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86776" y="5300274"/>
                        <a:ext cx="500066" cy="5715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7" descr="download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499992" y="3230241"/>
            <a:ext cx="2952328" cy="2232248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714348" y="44624"/>
            <a:ext cx="7643866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I. </a:t>
            </a:r>
            <a:r>
              <a:rPr lang="en-US" sz="4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Góc</a:t>
            </a:r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4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giữa</a:t>
            </a:r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4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hai</a:t>
            </a:r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4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mặt</a:t>
            </a:r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4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phẳng</a:t>
            </a:r>
            <a:endParaRPr lang="en-US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1116632" y="260648"/>
            <a:ext cx="8029773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II. </a:t>
            </a:r>
            <a:r>
              <a:rPr lang="en-US" sz="4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hai</a:t>
            </a:r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mp </a:t>
            </a:r>
            <a:r>
              <a:rPr lang="en-US" sz="4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vuông</a:t>
            </a:r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4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góc</a:t>
            </a:r>
            <a:endParaRPr lang="en-US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28596" y="2214554"/>
            <a:ext cx="82868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357158" y="1844824"/>
            <a:ext cx="8072494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Hai</a:t>
            </a:r>
            <a:r>
              <a:rPr kumimoji="0" lang="en-US" sz="36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mặt</a:t>
            </a:r>
            <a:r>
              <a:rPr kumimoji="0" lang="en-US" sz="36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phẳng</a:t>
            </a:r>
            <a:r>
              <a:rPr kumimoji="0" lang="en-US" sz="36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vuông</a:t>
            </a:r>
            <a:r>
              <a:rPr kumimoji="0" lang="en-US" sz="36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góc</a:t>
            </a:r>
            <a:r>
              <a:rPr kumimoji="0" lang="en-US" sz="36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nếu</a:t>
            </a:r>
            <a:r>
              <a:rPr kumimoji="0" lang="en-US" sz="36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góc</a:t>
            </a:r>
            <a:r>
              <a:rPr kumimoji="0" lang="en-US" sz="36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giữa</a:t>
            </a:r>
            <a:r>
              <a:rPr kumimoji="0" lang="en-US" sz="36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hai</a:t>
            </a:r>
            <a:r>
              <a:rPr kumimoji="0" lang="en-US" sz="36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mặt</a:t>
            </a:r>
            <a:r>
              <a:rPr kumimoji="0" lang="en-US" sz="36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</a:t>
            </a:r>
            <a:r>
              <a:rPr kumimoji="0" lang="en-US" sz="36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góc</a:t>
            </a:r>
            <a:r>
              <a:rPr kumimoji="0" lang="en-US" sz="36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vuông</a:t>
            </a:r>
            <a:r>
              <a:rPr kumimoji="0" lang="en-US" sz="36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sz="36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0" dirty="0" err="1" smtClean="0">
                <a:latin typeface="Times New Roman" pitchFamily="18" charset="0"/>
                <a:cs typeface="Times New Roman" pitchFamily="18" charset="0"/>
              </a:rPr>
              <a:t>Kí</a:t>
            </a:r>
            <a:r>
              <a:rPr lang="en-US" sz="36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0" dirty="0" err="1" smtClean="0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3600" b="0" dirty="0" smtClean="0">
                <a:latin typeface="Times New Roman" pitchFamily="18" charset="0"/>
                <a:cs typeface="Times New Roman" pitchFamily="18" charset="0"/>
              </a:rPr>
              <a:t> : 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945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7429625"/>
              </p:ext>
            </p:extLst>
          </p:nvPr>
        </p:nvGraphicFramePr>
        <p:xfrm>
          <a:off x="2428860" y="3059270"/>
          <a:ext cx="2857520" cy="5715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4" name="Equation" r:id="rId3" imgW="634680" imgH="203040" progId="Equation.DSMT4">
                  <p:embed/>
                </p:oleObj>
              </mc:Choice>
              <mc:Fallback>
                <p:oleObj name="Equation" r:id="rId3" imgW="634680" imgH="2030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8860" y="3059270"/>
                        <a:ext cx="2857520" cy="5715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-1116632" y="836712"/>
            <a:ext cx="584366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1.Định </a:t>
            </a:r>
            <a:r>
              <a:rPr lang="en-US" sz="36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nghĩa</a:t>
            </a:r>
            <a:endParaRPr lang="en-US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714348" y="1571612"/>
            <a:ext cx="7643866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Định</a:t>
            </a:r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4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lý</a:t>
            </a:r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1</a:t>
            </a:r>
            <a:endParaRPr lang="en-US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28596" y="2214554"/>
            <a:ext cx="82868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357158" y="2285992"/>
            <a:ext cx="80724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048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6212070"/>
              </p:ext>
            </p:extLst>
          </p:nvPr>
        </p:nvGraphicFramePr>
        <p:xfrm>
          <a:off x="1285852" y="2420888"/>
          <a:ext cx="4786346" cy="11430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9" name="Equation" r:id="rId3" imgW="1396800" imgH="457200" progId="Equation.DSMT4">
                  <p:embed/>
                </p:oleObj>
              </mc:Choice>
              <mc:Fallback>
                <p:oleObj name="Equation" r:id="rId3" imgW="1396800" imgH="4572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5852" y="2420888"/>
                        <a:ext cx="4786346" cy="114300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" name="Picture 10" descr="scbhpkgo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995936" y="3356992"/>
            <a:ext cx="4104456" cy="3239641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357158" y="260648"/>
            <a:ext cx="8029773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II. </a:t>
            </a:r>
            <a:r>
              <a:rPr lang="en-US" sz="4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Định</a:t>
            </a:r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4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nghĩa</a:t>
            </a:r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4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hai</a:t>
            </a:r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mp </a:t>
            </a:r>
            <a:r>
              <a:rPr lang="en-US" sz="4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vuông</a:t>
            </a:r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4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góc</a:t>
            </a:r>
            <a:endParaRPr lang="en-US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983634" y="836712"/>
            <a:ext cx="584366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2.Các </a:t>
            </a:r>
            <a:r>
              <a:rPr lang="en-US" sz="36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định</a:t>
            </a:r>
            <a:r>
              <a:rPr 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36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lý</a:t>
            </a:r>
            <a:endParaRPr lang="en-US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714348" y="1196752"/>
            <a:ext cx="7643866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Hệ</a:t>
            </a:r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4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quả</a:t>
            </a:r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1</a:t>
            </a:r>
            <a:endParaRPr lang="en-US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357158" y="2285992"/>
            <a:ext cx="80724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1507" name="Object 3"/>
          <p:cNvGraphicFramePr>
            <a:graphicFrameLocks noChangeAspect="1"/>
          </p:cNvGraphicFramePr>
          <p:nvPr/>
        </p:nvGraphicFramePr>
        <p:xfrm>
          <a:off x="1691680" y="1931082"/>
          <a:ext cx="5643602" cy="178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3" name="Equation" r:id="rId3" imgW="1612900" imgH="914400" progId="Equation.DSMT4">
                  <p:embed/>
                </p:oleObj>
              </mc:Choice>
              <mc:Fallback>
                <p:oleObj name="Equation" r:id="rId3" imgW="1612900" imgH="9144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1931082"/>
                        <a:ext cx="5643602" cy="1785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Picture 9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71800" y="3284984"/>
            <a:ext cx="5440016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0"/>
          <p:cNvSpPr/>
          <p:nvPr/>
        </p:nvSpPr>
        <p:spPr>
          <a:xfrm>
            <a:off x="357158" y="260648"/>
            <a:ext cx="8029773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II. </a:t>
            </a:r>
            <a:r>
              <a:rPr lang="en-US" sz="4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Định</a:t>
            </a:r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4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nghĩa</a:t>
            </a:r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4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hai</a:t>
            </a:r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mp </a:t>
            </a:r>
            <a:r>
              <a:rPr lang="en-US" sz="4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vuông</a:t>
            </a:r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4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góc</a:t>
            </a:r>
            <a:endParaRPr lang="en-US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983634" y="836712"/>
            <a:ext cx="584366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2.Các </a:t>
            </a:r>
            <a:r>
              <a:rPr lang="en-US" sz="36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định</a:t>
            </a:r>
            <a:r>
              <a:rPr 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36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lý</a:t>
            </a:r>
            <a:endParaRPr lang="en-US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714348" y="1571612"/>
            <a:ext cx="7643866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Hệ</a:t>
            </a:r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4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quả</a:t>
            </a:r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2</a:t>
            </a:r>
            <a:endParaRPr lang="en-US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357158" y="2285992"/>
            <a:ext cx="80724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57158" y="260648"/>
            <a:ext cx="8029773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II. </a:t>
            </a:r>
            <a:r>
              <a:rPr lang="en-US" sz="4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Định</a:t>
            </a:r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4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nghĩa</a:t>
            </a:r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4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hai</a:t>
            </a:r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mp </a:t>
            </a:r>
            <a:r>
              <a:rPr lang="en-US" sz="4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vuông</a:t>
            </a:r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4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góc</a:t>
            </a:r>
            <a:endParaRPr lang="en-US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983634" y="836712"/>
            <a:ext cx="584366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2.Các </a:t>
            </a:r>
            <a:r>
              <a:rPr lang="en-US" sz="36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định</a:t>
            </a:r>
            <a:r>
              <a:rPr 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36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lý</a:t>
            </a:r>
            <a:endParaRPr lang="en-US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995936" y="2492896"/>
            <a:ext cx="109356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SGK</a:t>
            </a:r>
            <a:endParaRPr lang="en-US" sz="44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714348" y="1259070"/>
            <a:ext cx="7643866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Định</a:t>
            </a:r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4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lý</a:t>
            </a:r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2</a:t>
            </a:r>
            <a:endParaRPr lang="en-US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357158" y="2285992"/>
            <a:ext cx="80724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3555" name="Object 3"/>
          <p:cNvGraphicFramePr>
            <a:graphicFrameLocks noChangeAspect="1"/>
          </p:cNvGraphicFramePr>
          <p:nvPr/>
        </p:nvGraphicFramePr>
        <p:xfrm>
          <a:off x="1500166" y="2044888"/>
          <a:ext cx="6215106" cy="16430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1" name="Equation" r:id="rId3" imgW="1612800" imgH="711000" progId="Equation.DSMT4">
                  <p:embed/>
                </p:oleObj>
              </mc:Choice>
              <mc:Fallback>
                <p:oleObj name="Equation" r:id="rId3" imgW="1612800" imgH="7110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0166" y="2044888"/>
                        <a:ext cx="6215106" cy="164307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Picture 9" descr="n5cydr5f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915816" y="3573016"/>
            <a:ext cx="4176464" cy="3284984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357158" y="260648"/>
            <a:ext cx="8029773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II. </a:t>
            </a:r>
            <a:r>
              <a:rPr lang="en-US" sz="4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Định</a:t>
            </a:r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4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nghĩa</a:t>
            </a:r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4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hai</a:t>
            </a:r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mp </a:t>
            </a:r>
            <a:r>
              <a:rPr lang="en-US" sz="4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vuông</a:t>
            </a:r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4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góc</a:t>
            </a:r>
            <a:endParaRPr lang="en-US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983634" y="836712"/>
            <a:ext cx="584366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2.Các </a:t>
            </a:r>
            <a:r>
              <a:rPr lang="en-US" sz="36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định</a:t>
            </a:r>
            <a:r>
              <a:rPr 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36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lý</a:t>
            </a:r>
            <a:endParaRPr lang="en-US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217271" y="116632"/>
            <a:ext cx="8459185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III. </a:t>
            </a:r>
            <a:r>
              <a:rPr lang="en-US" sz="4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Hình</a:t>
            </a:r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4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lăng</a:t>
            </a:r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4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trụ</a:t>
            </a:r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4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đứng,hình</a:t>
            </a:r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4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hộp</a:t>
            </a:r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4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chữ</a:t>
            </a:r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4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nhật</a:t>
            </a:r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, </a:t>
            </a:r>
            <a:r>
              <a:rPr lang="en-US" sz="4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hình</a:t>
            </a:r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4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lập</a:t>
            </a:r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4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phương</a:t>
            </a:r>
            <a:endParaRPr lang="en-US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357158" y="2285992"/>
            <a:ext cx="80724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366155" y="1628800"/>
            <a:ext cx="8563563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Hình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lăng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trụ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đứng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hình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lăng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trụ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có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…………………….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……………………………………………………………………..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Hình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lăng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trụ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đứng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tam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giác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tứ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giác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ngủ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giác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… ………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…………………………………………………………………….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Hình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lăng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trụ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đều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………………………………………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……………………………………………………………………..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Hình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hộp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đứng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…………………………………………..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Hình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hộp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chữ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nhật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là ………………………………………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Hình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lập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phương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là ………………………………………..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*</a:t>
            </a:r>
            <a:r>
              <a:rPr kumimoji="0" lang="fr-F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Nhận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xét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:…………………………………………………………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714348" y="1259070"/>
            <a:ext cx="7643866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Hình lăng trụ đứng và hình lập phương</a:t>
            </a:r>
            <a:endParaRPr lang="en-US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357158" y="2285992"/>
            <a:ext cx="80724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1" name="Picture 10" descr="LT_Dung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3568" y="2716320"/>
            <a:ext cx="3312368" cy="3304968"/>
          </a:xfrm>
          <a:prstGeom prst="rect">
            <a:avLst/>
          </a:prstGeom>
        </p:spPr>
      </p:pic>
      <p:pic>
        <p:nvPicPr>
          <p:cNvPr id="12" name="Picture 11" descr="images.pn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572000" y="2636912"/>
            <a:ext cx="3744416" cy="3312368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129</TotalTime>
  <Words>408</Words>
  <Application>Microsoft Office PowerPoint</Application>
  <PresentationFormat>On-screen Show (4:3)</PresentationFormat>
  <Paragraphs>66</Paragraphs>
  <Slides>11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HAI MẶT PHẲNG VUÔNG GÓC</dc:title>
  <dc:creator>TuAnh</dc:creator>
  <cp:lastModifiedBy>SF314-54</cp:lastModifiedBy>
  <cp:revision>29</cp:revision>
  <dcterms:created xsi:type="dcterms:W3CDTF">2014-02-12T15:52:26Z</dcterms:created>
  <dcterms:modified xsi:type="dcterms:W3CDTF">2020-05-13T09:40:56Z</dcterms:modified>
</cp:coreProperties>
</file>